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38" r:id="rId2"/>
    <p:sldId id="339" r:id="rId3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FD5"/>
    <a:srgbClr val="FAD2F1"/>
    <a:srgbClr val="F4A6E3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3343" cy="497253"/>
          </a:xfrm>
          <a:prstGeom prst="rect">
            <a:avLst/>
          </a:prstGeom>
        </p:spPr>
        <p:txBody>
          <a:bodyPr vert="horz" lIns="88156" tIns="44078" rIns="88156" bIns="44078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053" y="2"/>
            <a:ext cx="2943342" cy="497253"/>
          </a:xfrm>
          <a:prstGeom prst="rect">
            <a:avLst/>
          </a:prstGeom>
        </p:spPr>
        <p:txBody>
          <a:bodyPr vert="horz" lIns="88156" tIns="44078" rIns="88156" bIns="44078" rtlCol="0"/>
          <a:lstStyle>
            <a:lvl1pPr algn="r">
              <a:defRPr sz="1200"/>
            </a:lvl1pPr>
          </a:lstStyle>
          <a:p>
            <a:fld id="{97091E4D-0E28-4169-91C2-09898552FB3C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56" tIns="44078" rIns="88156" bIns="4407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050" y="4777018"/>
            <a:ext cx="5434330" cy="3907209"/>
          </a:xfrm>
          <a:prstGeom prst="rect">
            <a:avLst/>
          </a:prstGeom>
        </p:spPr>
        <p:txBody>
          <a:bodyPr vert="horz" lIns="88156" tIns="44078" rIns="88156" bIns="4407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7798"/>
            <a:ext cx="2943343" cy="497253"/>
          </a:xfrm>
          <a:prstGeom prst="rect">
            <a:avLst/>
          </a:prstGeom>
        </p:spPr>
        <p:txBody>
          <a:bodyPr vert="horz" lIns="88156" tIns="44078" rIns="88156" bIns="44078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053" y="9427798"/>
            <a:ext cx="2943342" cy="497253"/>
          </a:xfrm>
          <a:prstGeom prst="rect">
            <a:avLst/>
          </a:prstGeom>
        </p:spPr>
        <p:txBody>
          <a:bodyPr vert="horz" lIns="88156" tIns="44078" rIns="88156" bIns="44078" rtlCol="0" anchor="b"/>
          <a:lstStyle>
            <a:lvl1pPr algn="r">
              <a:defRPr sz="1200"/>
            </a:lvl1pPr>
          </a:lstStyle>
          <a:p>
            <a:fld id="{4F273B12-F516-46F3-B5A7-5EAA08A819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284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30.09.2022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fc-geneve.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9" y="107764"/>
            <a:ext cx="1288832" cy="517286"/>
          </a:xfrm>
          <a:prstGeom prst="rect">
            <a:avLst/>
          </a:prstGeom>
        </p:spPr>
      </p:pic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81AEFBCC-85F0-4EE9-BB30-A4BA376C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73031"/>
              </p:ext>
            </p:extLst>
          </p:nvPr>
        </p:nvGraphicFramePr>
        <p:xfrm>
          <a:off x="93430" y="1371626"/>
          <a:ext cx="6671139" cy="607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508">
                  <a:extLst>
                    <a:ext uri="{9D8B030D-6E8A-4147-A177-3AD203B41FA5}">
                      <a16:colId xmlns:a16="http://schemas.microsoft.com/office/drawing/2014/main" val="3952794358"/>
                    </a:ext>
                  </a:extLst>
                </a:gridCol>
                <a:gridCol w="2580362">
                  <a:extLst>
                    <a:ext uri="{9D8B030D-6E8A-4147-A177-3AD203B41FA5}">
                      <a16:colId xmlns:a16="http://schemas.microsoft.com/office/drawing/2014/main" val="2409005395"/>
                    </a:ext>
                  </a:extLst>
                </a:gridCol>
                <a:gridCol w="684269">
                  <a:extLst>
                    <a:ext uri="{9D8B030D-6E8A-4147-A177-3AD203B41FA5}">
                      <a16:colId xmlns:a16="http://schemas.microsoft.com/office/drawing/2014/main" val="349401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Tâches 1</a:t>
                      </a:r>
                      <a:r>
                        <a:rPr lang="fr-CH" sz="1200" baseline="30000" dirty="0"/>
                        <a:t>ère</a:t>
                      </a:r>
                      <a:r>
                        <a:rPr lang="fr-CH" sz="1200" dirty="0"/>
                        <a:t> 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Délais /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/>
                        <a:t>Auto-check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5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CI1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11 et le 19 octobre 2022</a:t>
                      </a:r>
                    </a:p>
                    <a:p>
                      <a:r>
                        <a:rPr lang="fr-CH" sz="1200" dirty="0"/>
                        <a:t>_______________________________</a:t>
                      </a:r>
                    </a:p>
                    <a:p>
                      <a:r>
                        <a:rPr lang="fr-CH" sz="12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7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Réaliser l’unité d’apprentissage et réussir son e-test (min. 60%) «faire preuve de professionnalisme»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 semaine avant le cours interentreprises CI2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6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«savoir bien recevoir des ordres de travail et des retours»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interentreprises CI2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9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CI1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29 novembre et le 7 décembre 2022</a:t>
                      </a:r>
                    </a:p>
                    <a:p>
                      <a:r>
                        <a:rPr lang="fr-CH" sz="1200" dirty="0"/>
                        <a:t>_______________________________</a:t>
                      </a:r>
                    </a:p>
                    <a:p>
                      <a:r>
                        <a:rPr lang="fr-CH" sz="12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CI2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8 et 17 février 2023</a:t>
                      </a:r>
                    </a:p>
                    <a:p>
                      <a:r>
                        <a:rPr lang="fr-CH" sz="1200" dirty="0"/>
                        <a:t>_______________________________</a:t>
                      </a:r>
                    </a:p>
                    <a:p>
                      <a:r>
                        <a:rPr lang="fr-CH" sz="12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26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février 2023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5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Publier le mandat pratique «traiter des ordres» (sans le soumettre pour évaluation)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5 février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7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Soumettre pour évaluation le mandat pratique «traiter des ordres»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5 mars 2023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0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CI2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4 avril et 3 mai 2023 _______________________________</a:t>
                      </a:r>
                    </a:p>
                    <a:p>
                      <a:r>
                        <a:rPr lang="fr-CH" sz="12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1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août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0906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E974670-4B71-40D1-B8F3-A7A57BB65B3A}"/>
              </a:ext>
            </a:extLst>
          </p:cNvPr>
          <p:cNvSpPr txBox="1"/>
          <p:nvPr/>
        </p:nvSpPr>
        <p:spPr>
          <a:xfrm>
            <a:off x="1734136" y="31985"/>
            <a:ext cx="50737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Délais importants  </a:t>
            </a:r>
          </a:p>
          <a:p>
            <a:pPr algn="ctr"/>
            <a:r>
              <a:rPr lang="fr-CH" sz="2400" b="1" dirty="0"/>
              <a:t>Formation duale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7C4A65D-0FDD-4D96-9DD0-187B56DF975D}"/>
              </a:ext>
            </a:extLst>
          </p:cNvPr>
          <p:cNvSpPr txBox="1"/>
          <p:nvPr/>
        </p:nvSpPr>
        <p:spPr>
          <a:xfrm>
            <a:off x="187687" y="9521237"/>
            <a:ext cx="538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* CI = Cours Interentreprises</a:t>
            </a:r>
          </a:p>
        </p:txBody>
      </p:sp>
    </p:spTree>
    <p:extLst>
      <p:ext uri="{BB962C8B-B14F-4D97-AF65-F5344CB8AC3E}">
        <p14:creationId xmlns:p14="http://schemas.microsoft.com/office/powerpoint/2010/main" val="408970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9" y="107764"/>
            <a:ext cx="1288832" cy="517286"/>
          </a:xfrm>
          <a:prstGeom prst="rect">
            <a:avLst/>
          </a:prstGeom>
        </p:spPr>
      </p:pic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81AEFBCC-85F0-4EE9-BB30-A4BA376C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29882"/>
              </p:ext>
            </p:extLst>
          </p:nvPr>
        </p:nvGraphicFramePr>
        <p:xfrm>
          <a:off x="93430" y="1208787"/>
          <a:ext cx="6671139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508">
                  <a:extLst>
                    <a:ext uri="{9D8B030D-6E8A-4147-A177-3AD203B41FA5}">
                      <a16:colId xmlns:a16="http://schemas.microsoft.com/office/drawing/2014/main" val="3952794358"/>
                    </a:ext>
                  </a:extLst>
                </a:gridCol>
                <a:gridCol w="2580362">
                  <a:extLst>
                    <a:ext uri="{9D8B030D-6E8A-4147-A177-3AD203B41FA5}">
                      <a16:colId xmlns:a16="http://schemas.microsoft.com/office/drawing/2014/main" val="2409005395"/>
                    </a:ext>
                  </a:extLst>
                </a:gridCol>
                <a:gridCol w="684269">
                  <a:extLst>
                    <a:ext uri="{9D8B030D-6E8A-4147-A177-3AD203B41FA5}">
                      <a16:colId xmlns:a16="http://schemas.microsoft.com/office/drawing/2014/main" val="349401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Tâches 2</a:t>
                      </a:r>
                      <a:r>
                        <a:rPr lang="fr-CH" sz="1100" baseline="30000" dirty="0"/>
                        <a:t>ème</a:t>
                      </a:r>
                      <a:r>
                        <a:rPr lang="fr-CH" sz="1100" dirty="0"/>
                        <a:t> 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Délais /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Auto-check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5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Réaliser l’unité d’apprentissage et réussir son e-test (min. 60%) «bien gérer ses contacts avec les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1 semaine avant le cours interentreprises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2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Réaliser l’unité d’apprentissage et réussir son e-test (min. 60%) «communiquer avec respect»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1 semaine avant le cours interentreprises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4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Participer au cours interentreprises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20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STA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15 février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18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Publier le mandat pratique «entretien clients» </a:t>
                      </a:r>
                    </a:p>
                    <a:p>
                      <a:r>
                        <a:rPr lang="fr-CH" sz="1100" dirty="0"/>
                        <a:t>(sans le soumettre pour évaluation)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Voir délai sur le site internet </a:t>
                      </a:r>
                    </a:p>
                    <a:p>
                      <a:r>
                        <a:rPr lang="fr-CH" sz="1100" dirty="0">
                          <a:hlinkClick r:id="rId3"/>
                        </a:rPr>
                        <a:t>www.cifc-geneve.ch</a:t>
                      </a:r>
                      <a:r>
                        <a:rPr lang="fr-CH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44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Participer au cours interentreprises CI3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À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405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Soumettre pour évaluation le mandat pratique «entretien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Voir délai sur le site internet </a:t>
                      </a:r>
                    </a:p>
                    <a:p>
                      <a:r>
                        <a:rPr lang="fr-CH" sz="1100" dirty="0">
                          <a:hlinkClick r:id="rId3"/>
                        </a:rPr>
                        <a:t>www.cifc-geneve.ch</a:t>
                      </a:r>
                      <a:r>
                        <a:rPr lang="fr-CH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0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STA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15 août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89688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E974670-4B71-40D1-B8F3-A7A57BB65B3A}"/>
              </a:ext>
            </a:extLst>
          </p:cNvPr>
          <p:cNvSpPr txBox="1"/>
          <p:nvPr/>
        </p:nvSpPr>
        <p:spPr>
          <a:xfrm>
            <a:off x="1734136" y="31985"/>
            <a:ext cx="50737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Délais importants  </a:t>
            </a:r>
          </a:p>
          <a:p>
            <a:pPr algn="ctr"/>
            <a:r>
              <a:rPr lang="fr-CH" sz="2400" b="1" dirty="0"/>
              <a:t>Formation duale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F459A1C-9788-43EE-8FCF-599109F2D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715"/>
              </p:ext>
            </p:extLst>
          </p:nvPr>
        </p:nvGraphicFramePr>
        <p:xfrm>
          <a:off x="93429" y="5854508"/>
          <a:ext cx="6671139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508">
                  <a:extLst>
                    <a:ext uri="{9D8B030D-6E8A-4147-A177-3AD203B41FA5}">
                      <a16:colId xmlns:a16="http://schemas.microsoft.com/office/drawing/2014/main" val="3952794358"/>
                    </a:ext>
                  </a:extLst>
                </a:gridCol>
                <a:gridCol w="2580362">
                  <a:extLst>
                    <a:ext uri="{9D8B030D-6E8A-4147-A177-3AD203B41FA5}">
                      <a16:colId xmlns:a16="http://schemas.microsoft.com/office/drawing/2014/main" val="2409005395"/>
                    </a:ext>
                  </a:extLst>
                </a:gridCol>
                <a:gridCol w="684269">
                  <a:extLst>
                    <a:ext uri="{9D8B030D-6E8A-4147-A177-3AD203B41FA5}">
                      <a16:colId xmlns:a16="http://schemas.microsoft.com/office/drawing/2014/main" val="349401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Tâches 3</a:t>
                      </a:r>
                      <a:r>
                        <a:rPr lang="fr-CH" sz="1100" baseline="30000" dirty="0"/>
                        <a:t>ème</a:t>
                      </a:r>
                      <a:r>
                        <a:rPr lang="fr-CH" sz="1100" dirty="0"/>
                        <a:t> 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Délais /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Auto-check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5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Participer au cours interentreprises CI4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A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4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STA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15 février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5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Participer au cours interentreprises CI4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__________________________________</a:t>
                      </a:r>
                    </a:p>
                    <a:p>
                      <a:r>
                        <a:rPr lang="fr-CH" sz="1100" dirty="0"/>
                        <a:t>A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4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STA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15 mai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0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Rendre le PFP (Profil de Formation et des Prestations)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/>
                        <a:t>Avril 2025 - Voir délai final sur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100" dirty="0">
                          <a:hlinkClick r:id="rId3"/>
                        </a:rPr>
                        <a:t>www.cifc-geneve.ch</a:t>
                      </a:r>
                      <a:r>
                        <a:rPr lang="fr-CH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0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Participer aux examens écrits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4 juin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3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Participer aux examens oraux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Juin 2025 - À définir (selon la convocation que vous recevrez)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92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58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441</Words>
  <Application>Microsoft Office PowerPoint</Application>
  <PresentationFormat>Format A4 (210 x 297 mm)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Ramel Orsingher Laetitia</cp:lastModifiedBy>
  <cp:revision>75</cp:revision>
  <cp:lastPrinted>2022-09-30T09:38:07Z</cp:lastPrinted>
  <dcterms:created xsi:type="dcterms:W3CDTF">2022-01-25T08:08:51Z</dcterms:created>
  <dcterms:modified xsi:type="dcterms:W3CDTF">2022-09-30T11:58:02Z</dcterms:modified>
</cp:coreProperties>
</file>